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81" r:id="rId5"/>
    <p:sldId id="289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9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Let’s See How To Add A Normal User and An Admin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D245-17CD-4FBE-A9CF-AC997273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GROUP G (Sandhya Lokesh, Prajna C, Pooja Kadam)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12F73-573A-41EA-81BC-B886544C84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82434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C21E5-C02B-4E0B-8C19-9045C3DE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IN" b="1" dirty="0"/>
              <a:t>Step 1: To add a normal user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202C-B07B-43B6-9A68-3A29D4CEF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sz="3600" b="1" dirty="0"/>
              <a:t>Type </a:t>
            </a:r>
            <a:r>
              <a:rPr lang="en-IN" sz="3600" b="1" dirty="0" err="1"/>
              <a:t>sudo</a:t>
            </a:r>
            <a:r>
              <a:rPr lang="en-IN" sz="3600" b="1" dirty="0"/>
              <a:t> </a:t>
            </a:r>
            <a:r>
              <a:rPr lang="en-IN" sz="3600" b="1" dirty="0" err="1"/>
              <a:t>adduser</a:t>
            </a:r>
            <a:r>
              <a:rPr lang="en-IN" sz="3600" b="1" dirty="0"/>
              <a:t> ‘username’</a:t>
            </a:r>
          </a:p>
          <a:p>
            <a:endParaRPr lang="en-IN" sz="3600" b="1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225600E-AAC1-476C-986C-F4E0D59C8E1A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6CC25C-3340-4640-8323-B285A9AA09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5" b="-103"/>
          <a:stretch/>
        </p:blipFill>
        <p:spPr bwMode="auto">
          <a:xfrm>
            <a:off x="6553792" y="874643"/>
            <a:ext cx="4604538" cy="5512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834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C21E5-C02B-4E0B-8C19-9045C3DE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IN" b="1" dirty="0"/>
              <a:t>Step 2: To change user to root user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202C-B07B-43B6-9A68-3A29D4CEF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IN" sz="3600" b="1" dirty="0"/>
              <a:t>Type </a:t>
            </a:r>
            <a:r>
              <a:rPr lang="en-IN" sz="3600" b="1" dirty="0" err="1"/>
              <a:t>sudo</a:t>
            </a:r>
            <a:r>
              <a:rPr lang="en-IN" sz="3600" b="1" dirty="0"/>
              <a:t> –s</a:t>
            </a:r>
          </a:p>
          <a:p>
            <a:endParaRPr lang="en-IN" sz="3600" b="1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DBA75D6-50D7-47D0-80B8-F5BB282E590A}"/>
              </a:ext>
            </a:extLst>
          </p:cNvPr>
          <p:cNvPicPr>
            <a:picLocks noGrp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3" r="44121"/>
          <a:stretch/>
        </p:blipFill>
        <p:spPr>
          <a:xfrm>
            <a:off x="6771861" y="1143000"/>
            <a:ext cx="455874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765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C21E5-C02B-4E0B-8C19-9045C3DE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IN" b="1" dirty="0"/>
              <a:t>Step 3: Adding user as the root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202C-B07B-43B6-9A68-3A29D4CEF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3859212" cy="2057400"/>
          </a:xfrm>
        </p:spPr>
        <p:txBody>
          <a:bodyPr>
            <a:normAutofit fontScale="40000" lnSpcReduction="20000"/>
          </a:bodyPr>
          <a:lstStyle/>
          <a:p>
            <a:r>
              <a:rPr lang="en-IN" sz="6000" b="1" dirty="0"/>
              <a:t>Type </a:t>
            </a:r>
            <a:r>
              <a:rPr lang="en-IN" sz="6000" b="1" dirty="0" err="1"/>
              <a:t>adduser</a:t>
            </a:r>
            <a:r>
              <a:rPr lang="en-IN" sz="6000" b="1" dirty="0"/>
              <a:t> ‘username’</a:t>
            </a:r>
          </a:p>
          <a:p>
            <a:pPr algn="l">
              <a:buFont typeface="+mj-lt"/>
              <a:buAutoNum type="arabicPeriod"/>
            </a:pPr>
            <a:r>
              <a:rPr lang="en-US" sz="3400" b="1" i="0" dirty="0">
                <a:solidFill>
                  <a:schemeClr val="bg1"/>
                </a:solidFill>
                <a:effectLst/>
              </a:rPr>
              <a:t>Must start with a lowercase letter.</a:t>
            </a:r>
          </a:p>
          <a:p>
            <a:pPr algn="l">
              <a:buFont typeface="+mj-lt"/>
              <a:buAutoNum type="arabicPeriod"/>
            </a:pPr>
            <a:r>
              <a:rPr lang="en-US" sz="3400" b="1" i="0" dirty="0">
                <a:solidFill>
                  <a:schemeClr val="bg1"/>
                </a:solidFill>
                <a:effectLst/>
              </a:rPr>
              <a:t>May only contain lowercase letters, underscore (_), and dash (-)</a:t>
            </a:r>
          </a:p>
          <a:p>
            <a:pPr algn="l">
              <a:buFont typeface="+mj-lt"/>
              <a:buAutoNum type="arabicPeriod"/>
            </a:pPr>
            <a:r>
              <a:rPr lang="en-US" sz="3400" b="1" i="0" dirty="0">
                <a:solidFill>
                  <a:schemeClr val="bg1"/>
                </a:solidFill>
                <a:effectLst/>
              </a:rPr>
              <a:t>May optionally end with a dollar sign ($)</a:t>
            </a:r>
          </a:p>
          <a:p>
            <a:pPr algn="l"/>
            <a:r>
              <a:rPr lang="en-IN" sz="3600" b="1" dirty="0"/>
              <a:t>ENTER PASSWORD</a:t>
            </a:r>
            <a:endParaRPr lang="en-US" sz="3400" b="1" i="0" dirty="0">
              <a:solidFill>
                <a:schemeClr val="bg1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endParaRPr lang="en-US" sz="3400" b="1" i="0" dirty="0">
              <a:solidFill>
                <a:schemeClr val="bg1"/>
              </a:solidFill>
              <a:effectLst/>
            </a:endParaRPr>
          </a:p>
          <a:p>
            <a:endParaRPr lang="en-IN" sz="2800" b="1" dirty="0"/>
          </a:p>
          <a:p>
            <a:endParaRPr lang="en-IN" sz="2000" b="1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4E6A192-D1E8-4DE9-A555-E4C641B48D09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9A475F-863B-4F9C-B5A8-DBBDF7CBBAE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246"/>
          <a:stretch/>
        </p:blipFill>
        <p:spPr>
          <a:xfrm>
            <a:off x="6547870" y="583096"/>
            <a:ext cx="4146634" cy="575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1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C21E5-C02B-4E0B-8C19-9045C3DE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IN" b="1" dirty="0"/>
              <a:t> Asks for confirmation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202C-B07B-43B6-9A68-3A29D4CEF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IN" sz="3600" b="1" dirty="0"/>
              <a:t>Hit y</a:t>
            </a:r>
          </a:p>
          <a:p>
            <a:endParaRPr lang="en-IN" sz="36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E5776F-D7C9-42A1-9AC8-0863A8C88187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97" r="49087" b="10356"/>
          <a:stretch/>
        </p:blipFill>
        <p:spPr>
          <a:xfrm>
            <a:off x="6228522" y="622852"/>
            <a:ext cx="4558748" cy="557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372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C21E5-C02B-4E0B-8C19-9045C3DE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IN" b="1" dirty="0"/>
              <a:t>Step 4:Grant user root privileges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202C-B07B-43B6-9A68-3A29D4CEF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IN" sz="3600" b="1" dirty="0"/>
              <a:t>Type </a:t>
            </a:r>
            <a:r>
              <a:rPr lang="en-IN" sz="3600" b="1" dirty="0" err="1"/>
              <a:t>visudo</a:t>
            </a:r>
            <a:endParaRPr lang="en-IN" sz="3600" b="1" dirty="0"/>
          </a:p>
          <a:p>
            <a:endParaRPr lang="en-IN" sz="36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B44DA4-0CAC-427B-AFCB-F619B4BA3EA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232"/>
          <a:stretch/>
        </p:blipFill>
        <p:spPr>
          <a:xfrm>
            <a:off x="6738731" y="715617"/>
            <a:ext cx="3982277" cy="551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536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202C-B07B-43B6-9A68-3A29D4CEF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1683026"/>
            <a:ext cx="3859212" cy="3346174"/>
          </a:xfrm>
        </p:spPr>
        <p:txBody>
          <a:bodyPr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Scroll down and add user in privilege specifications</a:t>
            </a:r>
            <a:endParaRPr lang="en-IN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As </a:t>
            </a:r>
            <a:r>
              <a:rPr lang="en-US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groupg</a:t>
            </a:r>
            <a:r>
              <a:rPr lang="en-US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ALL-(ALL:ALL) ALL</a:t>
            </a:r>
            <a:endParaRPr lang="en-IN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Then </a:t>
            </a:r>
            <a:r>
              <a:rPr lang="en-US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cltr</a:t>
            </a:r>
            <a:r>
              <a:rPr lang="en-US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=x to exit from that window</a:t>
            </a:r>
            <a:endParaRPr lang="en-IN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Then system asks for changes hit y</a:t>
            </a:r>
            <a:endParaRPr lang="en-IN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Then hit enter</a:t>
            </a:r>
            <a:endParaRPr lang="en-IN" sz="20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6000" b="1" dirty="0"/>
          </a:p>
          <a:p>
            <a:endParaRPr lang="en-IN" sz="36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08A66B-A1C1-4E4F-A1CF-C6ECD7D352C9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1" r="11904" b="-1241"/>
          <a:stretch/>
        </p:blipFill>
        <p:spPr>
          <a:xfrm>
            <a:off x="6559825" y="626165"/>
            <a:ext cx="5115339" cy="560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051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202C-B07B-43B6-9A68-3A29D4CEF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1683026"/>
            <a:ext cx="3859212" cy="3346174"/>
          </a:xfrm>
        </p:spPr>
        <p:txBody>
          <a:bodyPr>
            <a:noAutofit/>
          </a:bodyPr>
          <a:lstStyle/>
          <a:p>
            <a:r>
              <a:rPr lang="en-IN" sz="3600" b="1" dirty="0"/>
              <a:t>The screen we end up with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F7164E-8A0D-49D4-819C-EE517AB34909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96" r="18695" b="4525"/>
          <a:stretch/>
        </p:blipFill>
        <p:spPr>
          <a:xfrm>
            <a:off x="6414052" y="695739"/>
            <a:ext cx="5367131" cy="56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30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C21E5-C02B-4E0B-8C19-9045C3DE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IN" b="1" dirty="0"/>
              <a:t> To get back to normal user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3202C-B07B-43B6-9A68-3A29D4CEF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IN" sz="3600" b="1" dirty="0"/>
              <a:t>Type </a:t>
            </a:r>
            <a:r>
              <a:rPr lang="en-IN" sz="3600" b="1" dirty="0" err="1"/>
              <a:t>su</a:t>
            </a:r>
            <a:r>
              <a:rPr lang="en-IN" sz="3600" b="1" dirty="0"/>
              <a:t> </a:t>
            </a:r>
            <a:r>
              <a:rPr lang="en-IN" sz="3600" b="1" dirty="0" err="1"/>
              <a:t>groupg</a:t>
            </a:r>
            <a:endParaRPr lang="en-IN" sz="3600" b="1" dirty="0"/>
          </a:p>
          <a:p>
            <a:endParaRPr lang="en-IN" sz="36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6EEAE6-52B2-4B7E-AE03-11B8F3A32D57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536" b="402"/>
          <a:stretch/>
        </p:blipFill>
        <p:spPr>
          <a:xfrm>
            <a:off x="6465044" y="636104"/>
            <a:ext cx="4017426" cy="559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124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AC0CEB4-BFAC-4014-9B69-2CFFE0B783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55</TotalTime>
  <Words>161</Words>
  <Application>Microsoft Office PowerPoint</Application>
  <PresentationFormat>Widescreen</PresentationFormat>
  <Paragraphs>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 Boardroom</vt:lpstr>
      <vt:lpstr>Let’s See How To Add A Normal User and An Admin</vt:lpstr>
      <vt:lpstr>Step 1: To add a normal user</vt:lpstr>
      <vt:lpstr>Step 2: To change user to root user</vt:lpstr>
      <vt:lpstr>Step 3: Adding user as the root</vt:lpstr>
      <vt:lpstr> Asks for confirmation</vt:lpstr>
      <vt:lpstr>Step 4:Grant user root privileges</vt:lpstr>
      <vt:lpstr>PowerPoint Presentation</vt:lpstr>
      <vt:lpstr>PowerPoint Presentation</vt:lpstr>
      <vt:lpstr> To get back to normal user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See How To Add A Normal User and An Admin</dc:title>
  <dc:creator>Prajna C</dc:creator>
  <cp:lastModifiedBy>Prajna C</cp:lastModifiedBy>
  <cp:revision>2</cp:revision>
  <dcterms:created xsi:type="dcterms:W3CDTF">2021-09-16T09:00:04Z</dcterms:created>
  <dcterms:modified xsi:type="dcterms:W3CDTF">2021-09-16T09:55:57Z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